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8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96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24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17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00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91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56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78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56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128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16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4A6C2-538D-4BFC-8663-2B89B6F6D636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81567-F35C-4295-93C7-7939E48A3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13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Беговая ул..2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0" y="1041794"/>
            <a:ext cx="5500689" cy="417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6" y="1041794"/>
            <a:ext cx="5749924" cy="417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115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Беговая ул.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46" y="838200"/>
            <a:ext cx="3739754" cy="565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644" y="838200"/>
            <a:ext cx="3704632" cy="565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81" y="838200"/>
            <a:ext cx="3595094" cy="565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55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Беговая аллея 5 к.1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90" y="775554"/>
            <a:ext cx="4336510" cy="578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646" y="904876"/>
            <a:ext cx="4314629" cy="565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281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Беговая аллея 5 к.2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09650"/>
            <a:ext cx="5581649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1017587"/>
            <a:ext cx="5724525" cy="527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718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Скаковая ул. 14, 4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к.1,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к.2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Us7\Desktop\Благо-во 2026 год\фото\ФОТО ВЫВПОЛН. РАБОТ\Скаковая 14, 4 к.1,2\4b3eecd6-7b1c-4c1d-a81e-88eccedef5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6" y="1152524"/>
            <a:ext cx="5734050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1070371"/>
            <a:ext cx="5600701" cy="512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10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Скаковая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18, 18А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100137"/>
            <a:ext cx="5734050" cy="460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41"/>
          <a:stretch/>
        </p:blipFill>
        <p:spPr bwMode="auto">
          <a:xfrm>
            <a:off x="6172200" y="1100137"/>
            <a:ext cx="5657849" cy="460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647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Скаковая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7/21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Us7\Downloads\11c5239b-34d5-41f4-892a-3b5bdd8c6f2e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238249"/>
            <a:ext cx="5508625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49" y="1238249"/>
            <a:ext cx="5842002" cy="446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417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Ленинградский просп. 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Us7\Downloads\9ceb4a0d-c180-46ad-bda9-216531bf0bd8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1245393"/>
            <a:ext cx="5762626" cy="474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7\Downloads\e6cfea72-b7c5-4589-a012-7c6dc7582c62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931" y="1245393"/>
            <a:ext cx="5666844" cy="474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852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Правды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Us7\Downloads\642264f9-50fb-49bc-953e-8d83a8458f28.jf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123950"/>
            <a:ext cx="5635625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7\Downloads\aa070a05-8632-4bc7-8e35-87847439f4fe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6" y="1123950"/>
            <a:ext cx="5762624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185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Правды ул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17/19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Us7\Downloads\465bd3b8-bc75-48bc-8819-e8cb22fdf5fe.jf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209674"/>
            <a:ext cx="5629275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209674"/>
            <a:ext cx="5619750" cy="475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507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77" y="195384"/>
            <a:ext cx="11164206" cy="50571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управ районов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Комплексное благоустройство дворовой территории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Башиловка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Нов.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(спортивная площадка –каток)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Us7\Downloads\41684a0b-d119-4113-b0d6-2c45447aa533.jf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09674"/>
            <a:ext cx="5534025" cy="469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7\Downloads\007692f8-ca30-4959-ae74-683b1e5fc27d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1" y="1133474"/>
            <a:ext cx="5753100" cy="477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043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55</Words>
  <Application>Microsoft Office PowerPoint</Application>
  <PresentationFormat>Произвольный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Стимулирование управ районов в 2026   Комплексное благоустройство дворовой территории Беговая ул..2</vt:lpstr>
      <vt:lpstr>Стимулирование управ районов в 2026   Комплексное благоустройство дворовой территории Беговая ул. 4</vt:lpstr>
      <vt:lpstr>Стимулирование управ районов в 2026   Комплексное благоустройство дворовой территории Беговая аллея 5 к.1</vt:lpstr>
      <vt:lpstr>Стимулирование управ районов в 2026   Комплексное благоустройство дворовой территории Беговая аллея 5 к.2</vt:lpstr>
      <vt:lpstr>Стимулирование управ районов в 2026   Комплексное благоустройство дворовой территории Скаковая ул. 14, 4 к.1, 4 к.2</vt:lpstr>
      <vt:lpstr>Стимулирование управ районов в 2026   Комплексное благоустройство дворовой территории Скаковая ул. 18, 18А</vt:lpstr>
      <vt:lpstr>Стимулирование управ районов в 2026   Комплексное благоустройство дворовой территории Скаковая ул. 7/21</vt:lpstr>
      <vt:lpstr>Стимулирование управ районов в 2026   Комплексное благоустройство дворовой территории Ленинградский просп. 19</vt:lpstr>
      <vt:lpstr>Стимулирование управ районов в 2026   Комплексное благоустройство дворовой территории Правды  ул. 11</vt:lpstr>
      <vt:lpstr>Стимулирование управ районов в 2026   Комплексное благоустройство дворовой территории Правды ул. 17/19</vt:lpstr>
      <vt:lpstr>Стимулирование управ районов в 2026   Комплексное благоустройство дворовой территории Башиловка Нов. ул. 14 (спортивная площадка –каток)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ПАРКИ ПО МЕСТУ ЖИТЕЛЬСТВА  2017 ГОДА  «Шмелевский ручей», Ореховый б-р, д. 26, стр. 3</dc:title>
  <dc:creator>Строгова Екатерина Павловна</dc:creator>
  <cp:lastModifiedBy>Пользователь</cp:lastModifiedBy>
  <cp:revision>27</cp:revision>
  <dcterms:created xsi:type="dcterms:W3CDTF">2024-03-25T14:34:49Z</dcterms:created>
  <dcterms:modified xsi:type="dcterms:W3CDTF">2026-10-02T07:44:01Z</dcterms:modified>
</cp:coreProperties>
</file>